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2/7/2023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2.png"/><Relationship Id="rId3" Type="http://schemas.openxmlformats.org/officeDocument/2006/relationships/image" Target="../media/image133.png"/><Relationship Id="rId4" Type="http://schemas.openxmlformats.org/officeDocument/2006/relationships/image" Target="../media/image134.png"/><Relationship Id="rId5" Type="http://schemas.openxmlformats.org/officeDocument/2006/relationships/image" Target="../media/image135.png"/><Relationship Id="rId6" Type="http://schemas.openxmlformats.org/officeDocument/2006/relationships/image" Target="../media/image136.png"/><Relationship Id="rId7" Type="http://schemas.openxmlformats.org/officeDocument/2006/relationships/image" Target="../media/image137.png"/><Relationship Id="rId8" Type="http://schemas.openxmlformats.org/officeDocument/2006/relationships/image" Target="../media/image138.png"/><Relationship Id="rId9" Type="http://schemas.openxmlformats.org/officeDocument/2006/relationships/image" Target="../media/image139.png"/><Relationship Id="rId10" Type="http://schemas.openxmlformats.org/officeDocument/2006/relationships/image" Target="../media/image140.png"/><Relationship Id="rId11" Type="http://schemas.openxmlformats.org/officeDocument/2006/relationships/image" Target="../media/image141.png"/><Relationship Id="rId12" Type="http://schemas.openxmlformats.org/officeDocument/2006/relationships/image" Target="../media/image142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3.png"/><Relationship Id="rId3" Type="http://schemas.openxmlformats.org/officeDocument/2006/relationships/image" Target="../media/image144.png"/><Relationship Id="rId4" Type="http://schemas.openxmlformats.org/officeDocument/2006/relationships/image" Target="../media/image145.png"/><Relationship Id="rId5" Type="http://schemas.openxmlformats.org/officeDocument/2006/relationships/image" Target="../media/image146.png"/><Relationship Id="rId6" Type="http://schemas.openxmlformats.org/officeDocument/2006/relationships/image" Target="../media/image147.png"/><Relationship Id="rId7" Type="http://schemas.openxmlformats.org/officeDocument/2006/relationships/image" Target="../media/image148.png"/><Relationship Id="rId8" Type="http://schemas.openxmlformats.org/officeDocument/2006/relationships/image" Target="../media/image149.png"/><Relationship Id="rId9" Type="http://schemas.openxmlformats.org/officeDocument/2006/relationships/image" Target="../media/image150.png"/><Relationship Id="rId10" Type="http://schemas.openxmlformats.org/officeDocument/2006/relationships/image" Target="../media/image151.png"/><Relationship Id="rId11" Type="http://schemas.openxmlformats.org/officeDocument/2006/relationships/image" Target="../media/image152.png"/><Relationship Id="rId12" Type="http://schemas.openxmlformats.org/officeDocument/2006/relationships/image" Target="../media/image153.png"/><Relationship Id="rId13" Type="http://schemas.openxmlformats.org/officeDocument/2006/relationships/image" Target="../media/image154.png"/><Relationship Id="rId14" Type="http://schemas.openxmlformats.org/officeDocument/2006/relationships/image" Target="../media/image155.png"/><Relationship Id="rId15" Type="http://schemas.openxmlformats.org/officeDocument/2006/relationships/image" Target="../media/image156.png"/><Relationship Id="rId16" Type="http://schemas.openxmlformats.org/officeDocument/2006/relationships/image" Target="../media/image157.png"/><Relationship Id="rId17" Type="http://schemas.openxmlformats.org/officeDocument/2006/relationships/image" Target="../media/image158.png"/><Relationship Id="rId18" Type="http://schemas.openxmlformats.org/officeDocument/2006/relationships/image" Target="../media/image159.png"/><Relationship Id="rId19" Type="http://schemas.openxmlformats.org/officeDocument/2006/relationships/image" Target="../media/image160.png"/><Relationship Id="rId20" Type="http://schemas.openxmlformats.org/officeDocument/2006/relationships/image" Target="../media/image161.png"/><Relationship Id="rId21" Type="http://schemas.openxmlformats.org/officeDocument/2006/relationships/image" Target="../media/image162.png"/><Relationship Id="rId22" Type="http://schemas.openxmlformats.org/officeDocument/2006/relationships/image" Target="../media/image163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4.png"/><Relationship Id="rId3" Type="http://schemas.openxmlformats.org/officeDocument/2006/relationships/image" Target="../media/image165.png"/><Relationship Id="rId4" Type="http://schemas.openxmlformats.org/officeDocument/2006/relationships/image" Target="../media/image166.png"/><Relationship Id="rId5" Type="http://schemas.openxmlformats.org/officeDocument/2006/relationships/image" Target="../media/image167.png"/><Relationship Id="rId6" Type="http://schemas.openxmlformats.org/officeDocument/2006/relationships/image" Target="../media/image168.png"/><Relationship Id="rId7" Type="http://schemas.openxmlformats.org/officeDocument/2006/relationships/image" Target="../media/image169.png"/><Relationship Id="rId8" Type="http://schemas.openxmlformats.org/officeDocument/2006/relationships/image" Target="../media/image170.png"/><Relationship Id="rId9" Type="http://schemas.openxmlformats.org/officeDocument/2006/relationships/image" Target="../media/image171.png"/><Relationship Id="rId10" Type="http://schemas.openxmlformats.org/officeDocument/2006/relationships/image" Target="../media/image172.png"/><Relationship Id="rId11" Type="http://schemas.openxmlformats.org/officeDocument/2006/relationships/image" Target="../media/image173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4.png"/><Relationship Id="rId3" Type="http://schemas.openxmlformats.org/officeDocument/2006/relationships/image" Target="../media/image175.png"/><Relationship Id="rId4" Type="http://schemas.openxmlformats.org/officeDocument/2006/relationships/image" Target="../media/image176.png"/><Relationship Id="rId5" Type="http://schemas.openxmlformats.org/officeDocument/2006/relationships/image" Target="../media/image177.png"/><Relationship Id="rId6" Type="http://schemas.openxmlformats.org/officeDocument/2006/relationships/image" Target="../media/image178.png"/><Relationship Id="rId7" Type="http://schemas.openxmlformats.org/officeDocument/2006/relationships/image" Target="../media/image179.png"/><Relationship Id="rId8" Type="http://schemas.openxmlformats.org/officeDocument/2006/relationships/image" Target="../media/image180.png"/><Relationship Id="rId9" Type="http://schemas.openxmlformats.org/officeDocument/2006/relationships/image" Target="../media/image181.png"/><Relationship Id="rId10" Type="http://schemas.openxmlformats.org/officeDocument/2006/relationships/image" Target="../media/image182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3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4.png"/><Relationship Id="rId3" Type="http://schemas.openxmlformats.org/officeDocument/2006/relationships/image" Target="../media/image185.png"/><Relationship Id="rId4" Type="http://schemas.openxmlformats.org/officeDocument/2006/relationships/image" Target="../media/image186.png"/><Relationship Id="rId5" Type="http://schemas.openxmlformats.org/officeDocument/2006/relationships/image" Target="../media/image187.png"/><Relationship Id="rId6" Type="http://schemas.openxmlformats.org/officeDocument/2006/relationships/image" Target="../media/image188.png"/><Relationship Id="rId7" Type="http://schemas.openxmlformats.org/officeDocument/2006/relationships/image" Target="../media/image189.png"/><Relationship Id="rId8" Type="http://schemas.openxmlformats.org/officeDocument/2006/relationships/image" Target="../media/image190.png"/><Relationship Id="rId9" Type="http://schemas.openxmlformats.org/officeDocument/2006/relationships/image" Target="../media/image191.png"/><Relationship Id="rId10" Type="http://schemas.openxmlformats.org/officeDocument/2006/relationships/image" Target="../media/image192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3.png"/><Relationship Id="rId3" Type="http://schemas.openxmlformats.org/officeDocument/2006/relationships/image" Target="../media/image194.png"/><Relationship Id="rId4" Type="http://schemas.openxmlformats.org/officeDocument/2006/relationships/image" Target="../media/image195.png"/><Relationship Id="rId5" Type="http://schemas.openxmlformats.org/officeDocument/2006/relationships/image" Target="../media/image196.png"/><Relationship Id="rId6" Type="http://schemas.openxmlformats.org/officeDocument/2006/relationships/image" Target="../media/image197.png"/><Relationship Id="rId7" Type="http://schemas.openxmlformats.org/officeDocument/2006/relationships/image" Target="../media/image198.png"/><Relationship Id="rId8" Type="http://schemas.openxmlformats.org/officeDocument/2006/relationships/image" Target="../media/image199.png"/><Relationship Id="rId9" Type="http://schemas.openxmlformats.org/officeDocument/2006/relationships/image" Target="../media/image200.png"/><Relationship Id="rId10" Type="http://schemas.openxmlformats.org/officeDocument/2006/relationships/image" Target="../media/image201.png"/><Relationship Id="rId11" Type="http://schemas.openxmlformats.org/officeDocument/2006/relationships/image" Target="../media/image202.png"/><Relationship Id="rId12" Type="http://schemas.openxmlformats.org/officeDocument/2006/relationships/image" Target="../media/image203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4.png"/><Relationship Id="rId3" Type="http://schemas.openxmlformats.org/officeDocument/2006/relationships/image" Target="../media/image205.png"/><Relationship Id="rId4" Type="http://schemas.openxmlformats.org/officeDocument/2006/relationships/image" Target="../media/image206.png"/><Relationship Id="rId5" Type="http://schemas.openxmlformats.org/officeDocument/2006/relationships/image" Target="../media/image207.png"/><Relationship Id="rId6" Type="http://schemas.openxmlformats.org/officeDocument/2006/relationships/image" Target="../media/image208.png"/><Relationship Id="rId7" Type="http://schemas.openxmlformats.org/officeDocument/2006/relationships/image" Target="../media/image209.png"/><Relationship Id="rId8" Type="http://schemas.openxmlformats.org/officeDocument/2006/relationships/image" Target="../media/image210.png"/><Relationship Id="rId9" Type="http://schemas.openxmlformats.org/officeDocument/2006/relationships/image" Target="../media/image211.png"/><Relationship Id="rId10" Type="http://schemas.openxmlformats.org/officeDocument/2006/relationships/image" Target="../media/image212.png"/><Relationship Id="rId11" Type="http://schemas.openxmlformats.org/officeDocument/2006/relationships/image" Target="../media/image213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4.png"/><Relationship Id="rId3" Type="http://schemas.openxmlformats.org/officeDocument/2006/relationships/image" Target="../media/image215.png"/><Relationship Id="rId4" Type="http://schemas.openxmlformats.org/officeDocument/2006/relationships/image" Target="../media/image216.png"/><Relationship Id="rId5" Type="http://schemas.openxmlformats.org/officeDocument/2006/relationships/image" Target="../media/image217.png"/><Relationship Id="rId6" Type="http://schemas.openxmlformats.org/officeDocument/2006/relationships/image" Target="../media/image218.png"/><Relationship Id="rId7" Type="http://schemas.openxmlformats.org/officeDocument/2006/relationships/image" Target="../media/image219.png"/><Relationship Id="rId8" Type="http://schemas.openxmlformats.org/officeDocument/2006/relationships/image" Target="../media/image220.png"/><Relationship Id="rId9" Type="http://schemas.openxmlformats.org/officeDocument/2006/relationships/image" Target="../media/image221.png"/><Relationship Id="rId10" Type="http://schemas.openxmlformats.org/officeDocument/2006/relationships/image" Target="../media/image222.png"/><Relationship Id="rId11" Type="http://schemas.openxmlformats.org/officeDocument/2006/relationships/image" Target="../media/image223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4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8" Type="http://schemas.openxmlformats.org/officeDocument/2006/relationships/image" Target="../media/image16.png"/><Relationship Id="rId9" Type="http://schemas.openxmlformats.org/officeDocument/2006/relationships/image" Target="../media/image17.png"/><Relationship Id="rId10" Type="http://schemas.openxmlformats.org/officeDocument/2006/relationships/image" Target="../media/image18.png"/><Relationship Id="rId11" Type="http://schemas.openxmlformats.org/officeDocument/2006/relationships/image" Target="../media/image19.png"/><Relationship Id="rId12" Type="http://schemas.openxmlformats.org/officeDocument/2006/relationships/image" Target="../media/image20.png"/><Relationship Id="rId13" Type="http://schemas.openxmlformats.org/officeDocument/2006/relationships/image" Target="../media/image21.png"/><Relationship Id="rId14" Type="http://schemas.openxmlformats.org/officeDocument/2006/relationships/image" Target="../media/image22.png"/><Relationship Id="rId15" Type="http://schemas.openxmlformats.org/officeDocument/2006/relationships/image" Target="../media/image23.png"/><Relationship Id="rId16" Type="http://schemas.openxmlformats.org/officeDocument/2006/relationships/image" Target="../media/image24.png"/><Relationship Id="rId17" Type="http://schemas.openxmlformats.org/officeDocument/2006/relationships/image" Target="../media/image25.png"/><Relationship Id="rId18" Type="http://schemas.openxmlformats.org/officeDocument/2006/relationships/image" Target="../media/image26.png"/><Relationship Id="rId19" Type="http://schemas.openxmlformats.org/officeDocument/2006/relationships/image" Target="../media/image27.png"/><Relationship Id="rId20" Type="http://schemas.openxmlformats.org/officeDocument/2006/relationships/image" Target="../media/image28.png"/><Relationship Id="rId21" Type="http://schemas.openxmlformats.org/officeDocument/2006/relationships/image" Target="../media/image29.png"/><Relationship Id="rId22" Type="http://schemas.openxmlformats.org/officeDocument/2006/relationships/image" Target="../media/image30.png"/><Relationship Id="rId23" Type="http://schemas.openxmlformats.org/officeDocument/2006/relationships/image" Target="../media/image31.png"/><Relationship Id="rId24" Type="http://schemas.openxmlformats.org/officeDocument/2006/relationships/image" Target="../media/image32.png"/><Relationship Id="rId25" Type="http://schemas.openxmlformats.org/officeDocument/2006/relationships/image" Target="../media/image33.png"/><Relationship Id="rId26" Type="http://schemas.openxmlformats.org/officeDocument/2006/relationships/image" Target="../media/image34.png"/><Relationship Id="rId27" Type="http://schemas.openxmlformats.org/officeDocument/2006/relationships/image" Target="../media/image35.png"/><Relationship Id="rId28" Type="http://schemas.openxmlformats.org/officeDocument/2006/relationships/image" Target="../media/image36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5.png"/><Relationship Id="rId3" Type="http://schemas.openxmlformats.org/officeDocument/2006/relationships/image" Target="../media/image226.png"/><Relationship Id="rId4" Type="http://schemas.openxmlformats.org/officeDocument/2006/relationships/image" Target="../media/image227.png"/><Relationship Id="rId5" Type="http://schemas.openxmlformats.org/officeDocument/2006/relationships/image" Target="../media/image228.png"/><Relationship Id="rId6" Type="http://schemas.openxmlformats.org/officeDocument/2006/relationships/image" Target="../media/image229.png"/><Relationship Id="rId7" Type="http://schemas.openxmlformats.org/officeDocument/2006/relationships/image" Target="../media/image230.png"/><Relationship Id="rId8" Type="http://schemas.openxmlformats.org/officeDocument/2006/relationships/image" Target="../media/image231.png"/><Relationship Id="rId9" Type="http://schemas.openxmlformats.org/officeDocument/2006/relationships/image" Target="../media/image232.png"/><Relationship Id="rId10" Type="http://schemas.openxmlformats.org/officeDocument/2006/relationships/image" Target="../media/image233.png"/><Relationship Id="rId11" Type="http://schemas.openxmlformats.org/officeDocument/2006/relationships/image" Target="../media/image234.png"/><Relationship Id="rId12" Type="http://schemas.openxmlformats.org/officeDocument/2006/relationships/image" Target="../media/image235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6.png"/><Relationship Id="rId3" Type="http://schemas.openxmlformats.org/officeDocument/2006/relationships/image" Target="../media/image237.png"/><Relationship Id="rId4" Type="http://schemas.openxmlformats.org/officeDocument/2006/relationships/image" Target="../media/image238.png"/><Relationship Id="rId5" Type="http://schemas.openxmlformats.org/officeDocument/2006/relationships/image" Target="../media/image239.png"/><Relationship Id="rId6" Type="http://schemas.openxmlformats.org/officeDocument/2006/relationships/image" Target="../media/image240.png"/><Relationship Id="rId7" Type="http://schemas.openxmlformats.org/officeDocument/2006/relationships/image" Target="../media/image241.png"/><Relationship Id="rId8" Type="http://schemas.openxmlformats.org/officeDocument/2006/relationships/image" Target="../media/image242.png"/><Relationship Id="rId9" Type="http://schemas.openxmlformats.org/officeDocument/2006/relationships/image" Target="../media/image243.png"/><Relationship Id="rId10" Type="http://schemas.openxmlformats.org/officeDocument/2006/relationships/image" Target="../media/image244.png"/><Relationship Id="rId11" Type="http://schemas.openxmlformats.org/officeDocument/2006/relationships/image" Target="../media/image245.png"/><Relationship Id="rId12" Type="http://schemas.openxmlformats.org/officeDocument/2006/relationships/image" Target="../media/image246.png"/><Relationship Id="rId13" Type="http://schemas.openxmlformats.org/officeDocument/2006/relationships/image" Target="../media/image247.png"/><Relationship Id="rId14" Type="http://schemas.openxmlformats.org/officeDocument/2006/relationships/image" Target="../media/image248.png"/><Relationship Id="rId15" Type="http://schemas.openxmlformats.org/officeDocument/2006/relationships/image" Target="../media/image249.png"/><Relationship Id="rId16" Type="http://schemas.openxmlformats.org/officeDocument/2006/relationships/image" Target="../media/image250.png"/><Relationship Id="rId17" Type="http://schemas.openxmlformats.org/officeDocument/2006/relationships/image" Target="../media/image251.png"/><Relationship Id="rId18" Type="http://schemas.openxmlformats.org/officeDocument/2006/relationships/image" Target="../media/image252.png"/><Relationship Id="rId19" Type="http://schemas.openxmlformats.org/officeDocument/2006/relationships/image" Target="../media/image253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4.png"/><Relationship Id="rId3" Type="http://schemas.openxmlformats.org/officeDocument/2006/relationships/image" Target="../media/image255.png"/><Relationship Id="rId4" Type="http://schemas.openxmlformats.org/officeDocument/2006/relationships/image" Target="../media/image256.png"/><Relationship Id="rId5" Type="http://schemas.openxmlformats.org/officeDocument/2006/relationships/image" Target="../media/image257.png"/><Relationship Id="rId6" Type="http://schemas.openxmlformats.org/officeDocument/2006/relationships/image" Target="../media/image258.png"/><Relationship Id="rId7" Type="http://schemas.openxmlformats.org/officeDocument/2006/relationships/image" Target="../media/image259.png"/><Relationship Id="rId8" Type="http://schemas.openxmlformats.org/officeDocument/2006/relationships/image" Target="../media/image260.png"/><Relationship Id="rId9" Type="http://schemas.openxmlformats.org/officeDocument/2006/relationships/image" Target="../media/image261.png"/><Relationship Id="rId10" Type="http://schemas.openxmlformats.org/officeDocument/2006/relationships/image" Target="../media/image262.png"/><Relationship Id="rId11" Type="http://schemas.openxmlformats.org/officeDocument/2006/relationships/image" Target="../media/image263.png"/><Relationship Id="rId12" Type="http://schemas.openxmlformats.org/officeDocument/2006/relationships/image" Target="../media/image264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5.png"/><Relationship Id="rId3" Type="http://schemas.openxmlformats.org/officeDocument/2006/relationships/image" Target="../media/image266.png"/><Relationship Id="rId4" Type="http://schemas.openxmlformats.org/officeDocument/2006/relationships/image" Target="../media/image267.png"/><Relationship Id="rId5" Type="http://schemas.openxmlformats.org/officeDocument/2006/relationships/image" Target="../media/image268.png"/><Relationship Id="rId6" Type="http://schemas.openxmlformats.org/officeDocument/2006/relationships/image" Target="../media/image269.png"/><Relationship Id="rId7" Type="http://schemas.openxmlformats.org/officeDocument/2006/relationships/image" Target="../media/image270.png"/><Relationship Id="rId8" Type="http://schemas.openxmlformats.org/officeDocument/2006/relationships/image" Target="../media/image271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7.png"/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6" Type="http://schemas.openxmlformats.org/officeDocument/2006/relationships/image" Target="../media/image41.png"/><Relationship Id="rId7" Type="http://schemas.openxmlformats.org/officeDocument/2006/relationships/image" Target="../media/image42.png"/><Relationship Id="rId8" Type="http://schemas.openxmlformats.org/officeDocument/2006/relationships/image" Target="../media/image43.png"/><Relationship Id="rId9" Type="http://schemas.openxmlformats.org/officeDocument/2006/relationships/image" Target="../media/image44.png"/><Relationship Id="rId10" Type="http://schemas.openxmlformats.org/officeDocument/2006/relationships/image" Target="../media/image45.png"/><Relationship Id="rId11" Type="http://schemas.openxmlformats.org/officeDocument/2006/relationships/image" Target="../media/image46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7.png"/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5" Type="http://schemas.openxmlformats.org/officeDocument/2006/relationships/image" Target="../media/image50.png"/><Relationship Id="rId6" Type="http://schemas.openxmlformats.org/officeDocument/2006/relationships/image" Target="../media/image51.png"/><Relationship Id="rId7" Type="http://schemas.openxmlformats.org/officeDocument/2006/relationships/image" Target="../media/image52.png"/><Relationship Id="rId8" Type="http://schemas.openxmlformats.org/officeDocument/2006/relationships/image" Target="../media/image53.png"/><Relationship Id="rId9" Type="http://schemas.openxmlformats.org/officeDocument/2006/relationships/image" Target="../media/image54.png"/><Relationship Id="rId10" Type="http://schemas.openxmlformats.org/officeDocument/2006/relationships/image" Target="../media/image55.png"/><Relationship Id="rId11" Type="http://schemas.openxmlformats.org/officeDocument/2006/relationships/image" Target="../media/image56.png"/><Relationship Id="rId12" Type="http://schemas.openxmlformats.org/officeDocument/2006/relationships/image" Target="../media/image57.png"/><Relationship Id="rId13" Type="http://schemas.openxmlformats.org/officeDocument/2006/relationships/image" Target="../media/image58.png"/><Relationship Id="rId14" Type="http://schemas.openxmlformats.org/officeDocument/2006/relationships/image" Target="../media/image59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0.png"/><Relationship Id="rId3" Type="http://schemas.openxmlformats.org/officeDocument/2006/relationships/image" Target="../media/image61.png"/><Relationship Id="rId4" Type="http://schemas.openxmlformats.org/officeDocument/2006/relationships/image" Target="../media/image62.png"/><Relationship Id="rId5" Type="http://schemas.openxmlformats.org/officeDocument/2006/relationships/image" Target="../media/image63.png"/><Relationship Id="rId6" Type="http://schemas.openxmlformats.org/officeDocument/2006/relationships/image" Target="../media/image64.png"/><Relationship Id="rId7" Type="http://schemas.openxmlformats.org/officeDocument/2006/relationships/image" Target="../media/image65.png"/><Relationship Id="rId8" Type="http://schemas.openxmlformats.org/officeDocument/2006/relationships/image" Target="../media/image66.png"/><Relationship Id="rId9" Type="http://schemas.openxmlformats.org/officeDocument/2006/relationships/image" Target="../media/image67.png"/><Relationship Id="rId10" Type="http://schemas.openxmlformats.org/officeDocument/2006/relationships/image" Target="../media/image68.png"/><Relationship Id="rId11" Type="http://schemas.openxmlformats.org/officeDocument/2006/relationships/image" Target="../media/image69.png"/><Relationship Id="rId12" Type="http://schemas.openxmlformats.org/officeDocument/2006/relationships/image" Target="../media/image70.png"/><Relationship Id="rId13" Type="http://schemas.openxmlformats.org/officeDocument/2006/relationships/image" Target="../media/image71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2.png"/><Relationship Id="rId3" Type="http://schemas.openxmlformats.org/officeDocument/2006/relationships/image" Target="../media/image73.png"/><Relationship Id="rId4" Type="http://schemas.openxmlformats.org/officeDocument/2006/relationships/image" Target="../media/image74.png"/><Relationship Id="rId5" Type="http://schemas.openxmlformats.org/officeDocument/2006/relationships/image" Target="../media/image75.png"/><Relationship Id="rId6" Type="http://schemas.openxmlformats.org/officeDocument/2006/relationships/image" Target="../media/image76.png"/><Relationship Id="rId7" Type="http://schemas.openxmlformats.org/officeDocument/2006/relationships/image" Target="../media/image77.png"/><Relationship Id="rId8" Type="http://schemas.openxmlformats.org/officeDocument/2006/relationships/image" Target="../media/image78.png"/><Relationship Id="rId9" Type="http://schemas.openxmlformats.org/officeDocument/2006/relationships/image" Target="../media/image79.png"/><Relationship Id="rId10" Type="http://schemas.openxmlformats.org/officeDocument/2006/relationships/image" Target="../media/image80.png"/><Relationship Id="rId11" Type="http://schemas.openxmlformats.org/officeDocument/2006/relationships/image" Target="../media/image81.png"/><Relationship Id="rId12" Type="http://schemas.openxmlformats.org/officeDocument/2006/relationships/image" Target="../media/image82.png"/><Relationship Id="rId13" Type="http://schemas.openxmlformats.org/officeDocument/2006/relationships/image" Target="../media/image83.png"/><Relationship Id="rId14" Type="http://schemas.openxmlformats.org/officeDocument/2006/relationships/image" Target="../media/image84.png"/><Relationship Id="rId15" Type="http://schemas.openxmlformats.org/officeDocument/2006/relationships/image" Target="../media/image85.png"/><Relationship Id="rId16" Type="http://schemas.openxmlformats.org/officeDocument/2006/relationships/image" Target="../media/image86.png"/><Relationship Id="rId17" Type="http://schemas.openxmlformats.org/officeDocument/2006/relationships/image" Target="../media/image87.png"/><Relationship Id="rId18" Type="http://schemas.openxmlformats.org/officeDocument/2006/relationships/image" Target="../media/image88.png"/><Relationship Id="rId19" Type="http://schemas.openxmlformats.org/officeDocument/2006/relationships/image" Target="../media/image89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0.png"/><Relationship Id="rId3" Type="http://schemas.openxmlformats.org/officeDocument/2006/relationships/image" Target="../media/image91.png"/><Relationship Id="rId4" Type="http://schemas.openxmlformats.org/officeDocument/2006/relationships/image" Target="../media/image92.png"/><Relationship Id="rId5" Type="http://schemas.openxmlformats.org/officeDocument/2006/relationships/image" Target="../media/image93.png"/><Relationship Id="rId6" Type="http://schemas.openxmlformats.org/officeDocument/2006/relationships/image" Target="../media/image94.png"/><Relationship Id="rId7" Type="http://schemas.openxmlformats.org/officeDocument/2006/relationships/image" Target="../media/image95.png"/><Relationship Id="rId8" Type="http://schemas.openxmlformats.org/officeDocument/2006/relationships/image" Target="../media/image96.png"/><Relationship Id="rId9" Type="http://schemas.openxmlformats.org/officeDocument/2006/relationships/image" Target="../media/image97.png"/><Relationship Id="rId10" Type="http://schemas.openxmlformats.org/officeDocument/2006/relationships/image" Target="../media/image98.png"/><Relationship Id="rId11" Type="http://schemas.openxmlformats.org/officeDocument/2006/relationships/image" Target="../media/image99.png"/><Relationship Id="rId12" Type="http://schemas.openxmlformats.org/officeDocument/2006/relationships/image" Target="../media/image100.png"/><Relationship Id="rId13" Type="http://schemas.openxmlformats.org/officeDocument/2006/relationships/image" Target="../media/image101.png"/><Relationship Id="rId14" Type="http://schemas.openxmlformats.org/officeDocument/2006/relationships/image" Target="../media/image102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3.png"/><Relationship Id="rId3" Type="http://schemas.openxmlformats.org/officeDocument/2006/relationships/image" Target="../media/image104.png"/><Relationship Id="rId4" Type="http://schemas.openxmlformats.org/officeDocument/2006/relationships/image" Target="../media/image105.png"/><Relationship Id="rId5" Type="http://schemas.openxmlformats.org/officeDocument/2006/relationships/image" Target="../media/image106.png"/><Relationship Id="rId6" Type="http://schemas.openxmlformats.org/officeDocument/2006/relationships/image" Target="../media/image107.png"/><Relationship Id="rId7" Type="http://schemas.openxmlformats.org/officeDocument/2006/relationships/image" Target="../media/image108.png"/><Relationship Id="rId8" Type="http://schemas.openxmlformats.org/officeDocument/2006/relationships/image" Target="../media/image109.png"/><Relationship Id="rId9" Type="http://schemas.openxmlformats.org/officeDocument/2006/relationships/image" Target="../media/image110.png"/><Relationship Id="rId10" Type="http://schemas.openxmlformats.org/officeDocument/2006/relationships/image" Target="../media/image111.png"/><Relationship Id="rId11" Type="http://schemas.openxmlformats.org/officeDocument/2006/relationships/image" Target="../media/image112.png"/><Relationship Id="rId12" Type="http://schemas.openxmlformats.org/officeDocument/2006/relationships/image" Target="../media/image113.png"/><Relationship Id="rId13" Type="http://schemas.openxmlformats.org/officeDocument/2006/relationships/image" Target="../media/image114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5.png"/><Relationship Id="rId3" Type="http://schemas.openxmlformats.org/officeDocument/2006/relationships/image" Target="../media/image116.png"/><Relationship Id="rId4" Type="http://schemas.openxmlformats.org/officeDocument/2006/relationships/image" Target="../media/image117.png"/><Relationship Id="rId5" Type="http://schemas.openxmlformats.org/officeDocument/2006/relationships/image" Target="../media/image118.png"/><Relationship Id="rId6" Type="http://schemas.openxmlformats.org/officeDocument/2006/relationships/image" Target="../media/image119.png"/><Relationship Id="rId7" Type="http://schemas.openxmlformats.org/officeDocument/2006/relationships/image" Target="../media/image120.png"/><Relationship Id="rId8" Type="http://schemas.openxmlformats.org/officeDocument/2006/relationships/image" Target="../media/image121.png"/><Relationship Id="rId9" Type="http://schemas.openxmlformats.org/officeDocument/2006/relationships/image" Target="../media/image122.png"/><Relationship Id="rId10" Type="http://schemas.openxmlformats.org/officeDocument/2006/relationships/image" Target="../media/image123.png"/><Relationship Id="rId11" Type="http://schemas.openxmlformats.org/officeDocument/2006/relationships/image" Target="../media/image124.png"/><Relationship Id="rId12" Type="http://schemas.openxmlformats.org/officeDocument/2006/relationships/image" Target="../media/image125.png"/><Relationship Id="rId13" Type="http://schemas.openxmlformats.org/officeDocument/2006/relationships/image" Target="../media/image126.png"/><Relationship Id="rId14" Type="http://schemas.openxmlformats.org/officeDocument/2006/relationships/image" Target="../media/image127.png"/><Relationship Id="rId15" Type="http://schemas.openxmlformats.org/officeDocument/2006/relationships/image" Target="../media/image128.png"/><Relationship Id="rId16" Type="http://schemas.openxmlformats.org/officeDocument/2006/relationships/image" Target="../media/image129.png"/><Relationship Id="rId17" Type="http://schemas.openxmlformats.org/officeDocument/2006/relationships/image" Target="../media/image130.png"/><Relationship Id="rId18" Type="http://schemas.openxmlformats.org/officeDocument/2006/relationships/image" Target="../media/image131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DC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680255" y="4596635"/>
            <a:ext cx="8617284" cy="1746812"/>
            <a:chOff x="4680255" y="4596635"/>
            <a:chExt cx="8617284" cy="174681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80255" y="4596635"/>
              <a:ext cx="8617284" cy="174681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75808" y="3411943"/>
            <a:ext cx="8638550" cy="125532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579307" y="4852136"/>
            <a:ext cx="8722294" cy="117822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3297539" y="2720516"/>
            <a:ext cx="858652" cy="859054"/>
            <a:chOff x="13297539" y="2720516"/>
            <a:chExt cx="858652" cy="85905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297539" y="2720516"/>
              <a:ext cx="858652" cy="85905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821402" y="2720718"/>
            <a:ext cx="858652" cy="859054"/>
            <a:chOff x="3821402" y="2720718"/>
            <a:chExt cx="858652" cy="85905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5400000">
              <a:off x="3821402" y="2720718"/>
              <a:ext cx="858652" cy="85905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297539" y="6698055"/>
            <a:ext cx="858652" cy="859054"/>
            <a:chOff x="13297539" y="6698055"/>
            <a:chExt cx="858652" cy="85905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297539" y="6698055"/>
              <a:ext cx="858652" cy="85905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821402" y="6697854"/>
            <a:ext cx="858652" cy="859054"/>
            <a:chOff x="3821402" y="6697854"/>
            <a:chExt cx="858652" cy="85905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5400000">
              <a:off x="3821402" y="6697854"/>
              <a:ext cx="858652" cy="859054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670082" y="6509154"/>
            <a:ext cx="2743109" cy="617385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171430" y="6509163"/>
            <a:ext cx="1275624" cy="61738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5F2D9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482499" y="5171099"/>
            <a:ext cx="9478653" cy="213189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817195" y="1019072"/>
            <a:ext cx="6336923" cy="517528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068583" y="8241951"/>
            <a:ext cx="194611" cy="194611"/>
            <a:chOff x="13068583" y="8241951"/>
            <a:chExt cx="194611" cy="194611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068583" y="8241951"/>
              <a:ext cx="194611" cy="19461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2311" y="1761392"/>
            <a:ext cx="3749956" cy="227172"/>
            <a:chOff x="52311" y="1761392"/>
            <a:chExt cx="3749956" cy="227172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6200000">
              <a:off x="52311" y="1761392"/>
              <a:ext cx="3749956" cy="22717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695838" y="5142857"/>
            <a:ext cx="363691" cy="363861"/>
            <a:chOff x="13695838" y="5142857"/>
            <a:chExt cx="363691" cy="36386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695838" y="5142857"/>
              <a:ext cx="363691" cy="36386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695838" y="6810409"/>
            <a:ext cx="363691" cy="363861"/>
            <a:chOff x="13695838" y="6810409"/>
            <a:chExt cx="363691" cy="36386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695838" y="6810409"/>
              <a:ext cx="363691" cy="36386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226186" y="5142772"/>
            <a:ext cx="363691" cy="363861"/>
            <a:chOff x="4226186" y="5142772"/>
            <a:chExt cx="363691" cy="36386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5400000">
              <a:off x="4226186" y="5142772"/>
              <a:ext cx="363691" cy="36386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226186" y="6829372"/>
            <a:ext cx="363691" cy="363861"/>
            <a:chOff x="4226186" y="6829372"/>
            <a:chExt cx="363691" cy="36386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5400000">
              <a:off x="4226186" y="6829372"/>
              <a:ext cx="363691" cy="363861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446097" y="8028582"/>
            <a:ext cx="2701185" cy="819042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3068583" y="9003854"/>
            <a:ext cx="194611" cy="194611"/>
            <a:chOff x="13068583" y="9003854"/>
            <a:chExt cx="194611" cy="194611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068583" y="9003854"/>
              <a:ext cx="194611" cy="194611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446097" y="8819057"/>
            <a:ext cx="3309813" cy="761899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5F2D9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32439" y="429474"/>
            <a:ext cx="2043919" cy="120301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74545" y="1648662"/>
            <a:ext cx="1734978" cy="140109"/>
            <a:chOff x="874545" y="1648662"/>
            <a:chExt cx="1734978" cy="14010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74545" y="1648662"/>
              <a:ext cx="1734978" cy="14010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26599" y="1919440"/>
            <a:ext cx="2701185" cy="76189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76133" y="4050705"/>
            <a:ext cx="3631923" cy="3631923"/>
            <a:chOff x="976133" y="4050705"/>
            <a:chExt cx="3631923" cy="363192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76133" y="4050705"/>
              <a:ext cx="3631923" cy="3631923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99373" y="5469896"/>
            <a:ext cx="3822602" cy="84143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025088" y="1944835"/>
            <a:ext cx="11793960" cy="2260317"/>
            <a:chOff x="7025088" y="1944835"/>
            <a:chExt cx="11793960" cy="226031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025088" y="1944835"/>
              <a:ext cx="11793960" cy="226031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025088" y="4736508"/>
            <a:ext cx="11793960" cy="2260317"/>
            <a:chOff x="7025088" y="4736508"/>
            <a:chExt cx="11793960" cy="226031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025088" y="4736508"/>
              <a:ext cx="11793960" cy="226031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025088" y="7504762"/>
            <a:ext cx="11793960" cy="2260317"/>
            <a:chOff x="7025088" y="7504762"/>
            <a:chExt cx="11793960" cy="226031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025088" y="7504762"/>
              <a:ext cx="11793960" cy="2260317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108742" y="1960542"/>
            <a:ext cx="2353554" cy="972506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302220" y="2188010"/>
            <a:ext cx="3891283" cy="1449340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089695" y="4754390"/>
            <a:ext cx="1869782" cy="1541259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099219" y="7552304"/>
            <a:ext cx="1328878" cy="972506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619744" y="2159439"/>
            <a:ext cx="3891226" cy="2028835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292696" y="4941648"/>
            <a:ext cx="3910331" cy="2019312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9292696" y="7741686"/>
            <a:ext cx="3910331" cy="1729569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0" y="5771429"/>
            <a:ext cx="1026926" cy="145307"/>
            <a:chOff x="0" y="5771429"/>
            <a:chExt cx="1026926" cy="145307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0" y="5771429"/>
              <a:ext cx="1026926" cy="14530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557262" y="5771429"/>
            <a:ext cx="2653232" cy="145307"/>
            <a:chOff x="4557262" y="5771429"/>
            <a:chExt cx="2653232" cy="145307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557262" y="5771429"/>
              <a:ext cx="2653232" cy="14530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816299" y="3794546"/>
            <a:ext cx="3649035" cy="145535"/>
            <a:chOff x="3816299" y="3794546"/>
            <a:chExt cx="3649035" cy="145535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-1980000">
              <a:off x="3816299" y="3794546"/>
              <a:ext cx="3649035" cy="14553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816175" y="7698749"/>
            <a:ext cx="3649035" cy="145535"/>
            <a:chOff x="3816175" y="7698749"/>
            <a:chExt cx="3649035" cy="145535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1980000">
              <a:off x="3816175" y="7698749"/>
              <a:ext cx="3649035" cy="14553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3650857" y="4968314"/>
            <a:ext cx="3761596" cy="1751493"/>
            <a:chOff x="13650857" y="4968314"/>
            <a:chExt cx="3761596" cy="1751493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3650857" y="4968314"/>
              <a:ext cx="3761596" cy="175149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3650857" y="7682628"/>
            <a:ext cx="3761596" cy="1455103"/>
            <a:chOff x="13650857" y="7682628"/>
            <a:chExt cx="3761596" cy="1455103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3650857" y="7682628"/>
              <a:ext cx="3761596" cy="145510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5F2D9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49956" y="512488"/>
            <a:ext cx="1984213" cy="120301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631746" y="3545635"/>
            <a:ext cx="6171429" cy="6740080"/>
            <a:chOff x="11631746" y="3545635"/>
            <a:chExt cx="6171429" cy="674008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631746" y="3545635"/>
              <a:ext cx="6171429" cy="6740080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479337" y="1806090"/>
            <a:ext cx="4549051" cy="176147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94908" y="1729646"/>
            <a:ext cx="1932788" cy="140109"/>
            <a:chOff x="794908" y="1729646"/>
            <a:chExt cx="1932788" cy="14010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94908" y="1729646"/>
              <a:ext cx="1932788" cy="140109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63163" y="1947240"/>
            <a:ext cx="3093451" cy="80473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7439484" y="1775301"/>
            <a:ext cx="363691" cy="363861"/>
            <a:chOff x="17439484" y="1775301"/>
            <a:chExt cx="363691" cy="36386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439484" y="1775301"/>
              <a:ext cx="363691" cy="36386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631831" y="1800613"/>
            <a:ext cx="363691" cy="363861"/>
            <a:chOff x="11631831" y="1800613"/>
            <a:chExt cx="363691" cy="36386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5400000">
              <a:off x="11631831" y="1800613"/>
              <a:ext cx="363691" cy="363861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187993" y="4038717"/>
            <a:ext cx="5091819" cy="504005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709504" y="3545635"/>
            <a:ext cx="7476190" cy="6375306"/>
            <a:chOff x="1709504" y="3545635"/>
            <a:chExt cx="7476190" cy="6375306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709504" y="3545635"/>
              <a:ext cx="7473972" cy="3480068"/>
              <a:chOff x="1709504" y="3545635"/>
              <a:chExt cx="7473972" cy="3480068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709504" y="3545635"/>
                <a:ext cx="7473972" cy="348006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709504" y="7025703"/>
              <a:ext cx="7473972" cy="2891166"/>
              <a:chOff x="1709504" y="7025703"/>
              <a:chExt cx="7473972" cy="2891166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709504" y="7025703"/>
                <a:ext cx="7473972" cy="2891166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5F2D9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466851" y="5140394"/>
            <a:ext cx="9117272" cy="213189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817197" y="1028597"/>
            <a:ext cx="6500335" cy="516604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068583" y="8241951"/>
            <a:ext cx="194611" cy="194611"/>
            <a:chOff x="13068583" y="8241951"/>
            <a:chExt cx="194611" cy="194611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068583" y="8241951"/>
              <a:ext cx="194611" cy="19461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2311" y="1761392"/>
            <a:ext cx="3749956" cy="227172"/>
            <a:chOff x="52311" y="1761392"/>
            <a:chExt cx="3749956" cy="227172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6200000">
              <a:off x="52311" y="1761392"/>
              <a:ext cx="3749956" cy="22717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532443" y="5209325"/>
            <a:ext cx="363691" cy="363861"/>
            <a:chOff x="13532443" y="5209325"/>
            <a:chExt cx="363691" cy="36386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532443" y="5209325"/>
              <a:ext cx="363691" cy="36386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532443" y="6876877"/>
            <a:ext cx="363691" cy="363861"/>
            <a:chOff x="13532443" y="6876877"/>
            <a:chExt cx="363691" cy="36386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532443" y="6876877"/>
              <a:ext cx="363691" cy="36386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199190" y="5199801"/>
            <a:ext cx="363691" cy="363861"/>
            <a:chOff x="4199190" y="5199801"/>
            <a:chExt cx="363691" cy="36386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5400000">
              <a:off x="4199190" y="5199801"/>
              <a:ext cx="363691" cy="36386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199190" y="6886401"/>
            <a:ext cx="363691" cy="363861"/>
            <a:chOff x="4199190" y="6886401"/>
            <a:chExt cx="363691" cy="36386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5400000">
              <a:off x="4199190" y="6886401"/>
              <a:ext cx="363691" cy="363861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427049" y="8057144"/>
            <a:ext cx="3101794" cy="618737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533934" y="954950"/>
            <a:ext cx="13217846" cy="8375814"/>
            <a:chOff x="2533934" y="954950"/>
            <a:chExt cx="13217846" cy="83758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33934" y="954950"/>
              <a:ext cx="13217846" cy="83758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5F2D9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30908" y="512487"/>
            <a:ext cx="2218891" cy="121253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631746" y="3545635"/>
            <a:ext cx="6171429" cy="6740080"/>
            <a:chOff x="11631746" y="3545635"/>
            <a:chExt cx="6171429" cy="674008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631746" y="3545635"/>
              <a:ext cx="6171429" cy="6740080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479337" y="1787042"/>
            <a:ext cx="4681718" cy="178111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94908" y="1729646"/>
            <a:ext cx="1932788" cy="140109"/>
            <a:chOff x="794908" y="1729646"/>
            <a:chExt cx="1932788" cy="14010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94908" y="1729646"/>
              <a:ext cx="1932788" cy="140109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44116" y="1968659"/>
            <a:ext cx="3556604" cy="61873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7439484" y="1775301"/>
            <a:ext cx="363691" cy="363861"/>
            <a:chOff x="17439484" y="1775301"/>
            <a:chExt cx="363691" cy="36386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439484" y="1775301"/>
              <a:ext cx="363691" cy="36386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631831" y="1800613"/>
            <a:ext cx="363691" cy="363861"/>
            <a:chOff x="11631831" y="1800613"/>
            <a:chExt cx="363691" cy="36386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5400000">
              <a:off x="11631831" y="1800613"/>
              <a:ext cx="363691" cy="363861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187993" y="4038717"/>
            <a:ext cx="5074839" cy="538059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782210" y="3545635"/>
            <a:ext cx="9954543" cy="4112470"/>
            <a:chOff x="782210" y="3545635"/>
            <a:chExt cx="9954543" cy="4112470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82210" y="3545635"/>
              <a:ext cx="9954543" cy="411247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5F2D9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124881" y="5273737"/>
            <a:ext cx="6018510" cy="121253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817194" y="1028594"/>
            <a:ext cx="6337232" cy="516607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068583" y="8241951"/>
            <a:ext cx="194611" cy="194611"/>
            <a:chOff x="13068583" y="8241951"/>
            <a:chExt cx="194611" cy="194611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068583" y="8241951"/>
              <a:ext cx="194611" cy="19461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2311" y="1761392"/>
            <a:ext cx="3749956" cy="227172"/>
            <a:chOff x="52311" y="1761392"/>
            <a:chExt cx="3749956" cy="227172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6200000">
              <a:off x="52311" y="1761392"/>
              <a:ext cx="3749956" cy="22717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952189" y="5209325"/>
            <a:ext cx="363691" cy="1269509"/>
            <a:chOff x="11952189" y="5209325"/>
            <a:chExt cx="363691" cy="1269509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1952189" y="5209325"/>
              <a:ext cx="363691" cy="363861"/>
              <a:chOff x="11952189" y="5209325"/>
              <a:chExt cx="363691" cy="363861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1952189" y="5209325"/>
                <a:ext cx="363691" cy="363861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1952189" y="6114972"/>
              <a:ext cx="363691" cy="363861"/>
              <a:chOff x="11952189" y="6114972"/>
              <a:chExt cx="363691" cy="363861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1952189" y="6114972"/>
                <a:ext cx="363691" cy="363861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5969749" y="5199886"/>
            <a:ext cx="363861" cy="1288386"/>
            <a:chOff x="5969749" y="5199886"/>
            <a:chExt cx="363861" cy="1288386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5969835" y="5199801"/>
              <a:ext cx="363691" cy="363861"/>
              <a:chOff x="5969835" y="5199801"/>
              <a:chExt cx="363691" cy="363861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5400000">
                <a:off x="5969835" y="5199801"/>
                <a:ext cx="363691" cy="363861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5969835" y="6124496"/>
              <a:ext cx="363691" cy="363861"/>
              <a:chOff x="5969835" y="6124496"/>
              <a:chExt cx="363691" cy="363861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5400000">
                <a:off x="5969835" y="6124496"/>
                <a:ext cx="363691" cy="363861"/>
              </a:xfrm>
              <a:prstGeom prst="rect">
                <a:avLst/>
              </a:prstGeom>
            </p:spPr>
          </p:pic>
        </p:grpSp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417525" y="7828573"/>
            <a:ext cx="2861290" cy="1066356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3068583" y="9156235"/>
            <a:ext cx="194611" cy="194611"/>
            <a:chOff x="13068583" y="9156235"/>
            <a:chExt cx="194611" cy="194611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068583" y="9156235"/>
              <a:ext cx="194611" cy="194611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417525" y="8742859"/>
            <a:ext cx="3960080" cy="847309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5F2D9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02337" y="512487"/>
            <a:ext cx="10453986" cy="121253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631746" y="3545635"/>
            <a:ext cx="6171429" cy="6740080"/>
            <a:chOff x="11631746" y="3545635"/>
            <a:chExt cx="6171429" cy="674008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631746" y="3545635"/>
              <a:ext cx="6171429" cy="6740080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479337" y="1863232"/>
            <a:ext cx="5266175" cy="162873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94908" y="1729646"/>
            <a:ext cx="4946332" cy="140109"/>
            <a:chOff x="794908" y="1729646"/>
            <a:chExt cx="4946332" cy="14010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94908" y="1729646"/>
              <a:ext cx="4946332" cy="140109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34592" y="1968659"/>
            <a:ext cx="1591728" cy="60921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7439484" y="1775301"/>
            <a:ext cx="363691" cy="363861"/>
            <a:chOff x="17439484" y="1775301"/>
            <a:chExt cx="363691" cy="36386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439484" y="1775301"/>
              <a:ext cx="363691" cy="36386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631831" y="1800613"/>
            <a:ext cx="363691" cy="363861"/>
            <a:chOff x="11631831" y="1800613"/>
            <a:chExt cx="363691" cy="36386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5400000">
              <a:off x="11631831" y="1800613"/>
              <a:ext cx="363691" cy="363861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187993" y="4038717"/>
            <a:ext cx="5081772" cy="2685686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26562" y="3545635"/>
            <a:ext cx="5154937" cy="476888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5381499" y="3545635"/>
            <a:ext cx="6096224" cy="4768884"/>
            <a:chOff x="5381499" y="3545635"/>
            <a:chExt cx="6096224" cy="476888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381499" y="3545635"/>
              <a:ext cx="6096224" cy="476888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5F2D9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02337" y="512487"/>
            <a:ext cx="6018510" cy="121253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604284" y="3583730"/>
            <a:ext cx="6171429" cy="6740080"/>
            <a:chOff x="11604284" y="3583730"/>
            <a:chExt cx="6171429" cy="674008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604284" y="3583730"/>
              <a:ext cx="6171429" cy="6740080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513622" y="2053708"/>
            <a:ext cx="6265817" cy="127987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94908" y="1729646"/>
            <a:ext cx="5764791" cy="140109"/>
            <a:chOff x="794908" y="1729646"/>
            <a:chExt cx="5764791" cy="14010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94908" y="1729646"/>
              <a:ext cx="5764791" cy="140109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44116" y="1968659"/>
            <a:ext cx="2095547" cy="61873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7439484" y="1775301"/>
            <a:ext cx="363691" cy="363861"/>
            <a:chOff x="17439484" y="1775301"/>
            <a:chExt cx="363691" cy="36386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439484" y="1775301"/>
              <a:ext cx="363691" cy="36386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631831" y="1800613"/>
            <a:ext cx="363691" cy="363861"/>
            <a:chOff x="11631831" y="1800613"/>
            <a:chExt cx="363691" cy="36386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5400000">
              <a:off x="11631831" y="1800613"/>
              <a:ext cx="363691" cy="363861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174572" y="4035372"/>
            <a:ext cx="5006872" cy="525263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820305" y="3545635"/>
            <a:ext cx="9988035" cy="2611614"/>
            <a:chOff x="820305" y="3545635"/>
            <a:chExt cx="9988035" cy="261161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20305" y="3545635"/>
              <a:ext cx="9988035" cy="261161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20305" y="6454769"/>
            <a:ext cx="9988035" cy="2271897"/>
            <a:chOff x="820305" y="6454769"/>
            <a:chExt cx="9988035" cy="2271897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20305" y="6454769"/>
              <a:ext cx="9988035" cy="227189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858374" y="1399936"/>
            <a:ext cx="14568967" cy="7485843"/>
            <a:chOff x="1858374" y="1399936"/>
            <a:chExt cx="14568967" cy="748584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58374" y="1399936"/>
              <a:ext cx="14568967" cy="748584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DC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68426" y="3838936"/>
            <a:ext cx="3726094" cy="1044928"/>
            <a:chOff x="668426" y="3838936"/>
            <a:chExt cx="3726094" cy="10449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426" y="3838936"/>
              <a:ext cx="3726094" cy="104492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4145" y="3794508"/>
            <a:ext cx="4056750" cy="122857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7250152" y="174093"/>
            <a:ext cx="858652" cy="859054"/>
            <a:chOff x="17250152" y="174093"/>
            <a:chExt cx="858652" cy="85905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250152" y="174093"/>
              <a:ext cx="858652" cy="85905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39101" y="173892"/>
            <a:ext cx="858652" cy="859054"/>
            <a:chOff x="239101" y="173892"/>
            <a:chExt cx="858652" cy="85905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239101" y="173892"/>
              <a:ext cx="858652" cy="85905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250152" y="9215719"/>
            <a:ext cx="858652" cy="859054"/>
            <a:chOff x="17250152" y="9215719"/>
            <a:chExt cx="858652" cy="85905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250152" y="9215719"/>
              <a:ext cx="858652" cy="85905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39101" y="9215921"/>
            <a:ext cx="858652" cy="859054"/>
            <a:chOff x="239101" y="9215921"/>
            <a:chExt cx="858652" cy="85905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5400000">
              <a:off x="239101" y="9215921"/>
              <a:ext cx="858652" cy="85905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018870" y="4990851"/>
            <a:ext cx="10306261" cy="222971"/>
            <a:chOff x="6018870" y="4990851"/>
            <a:chExt cx="10306261" cy="22297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6200000">
              <a:off x="6018870" y="4990851"/>
              <a:ext cx="10306261" cy="22297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603734" y="603620"/>
            <a:ext cx="1136532" cy="1136532"/>
            <a:chOff x="10603734" y="603620"/>
            <a:chExt cx="1136532" cy="1136532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603734" y="603620"/>
              <a:ext cx="1136532" cy="113653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603734" y="2463962"/>
            <a:ext cx="1136532" cy="1136532"/>
            <a:chOff x="10603734" y="2463962"/>
            <a:chExt cx="1136532" cy="1136532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603734" y="2463962"/>
              <a:ext cx="1136532" cy="113653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0603734" y="4348701"/>
            <a:ext cx="1136532" cy="1136532"/>
            <a:chOff x="10603734" y="4348701"/>
            <a:chExt cx="1136532" cy="1136532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603734" y="4348701"/>
              <a:ext cx="1136532" cy="1136532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0603734" y="6348726"/>
            <a:ext cx="1136532" cy="1136532"/>
            <a:chOff x="10603734" y="6348726"/>
            <a:chExt cx="1136532" cy="1136532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603734" y="6348726"/>
              <a:ext cx="1136532" cy="1136532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0603734" y="8381730"/>
            <a:ext cx="1136532" cy="1136532"/>
            <a:chOff x="10603734" y="8381730"/>
            <a:chExt cx="1136532" cy="1136532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603734" y="8381730"/>
              <a:ext cx="1136532" cy="1136532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535165" y="829038"/>
            <a:ext cx="1048060" cy="750231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0535137" y="2689383"/>
            <a:ext cx="1125222" cy="742774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0535137" y="4582868"/>
            <a:ext cx="1134212" cy="742774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0535137" y="6574145"/>
            <a:ext cx="1138517" cy="725793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0535137" y="8598592"/>
            <a:ext cx="1124679" cy="776641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6938335" y="906630"/>
            <a:ext cx="3588680" cy="617451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1921239" y="966487"/>
            <a:ext cx="3335234" cy="407929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6095497" y="2709230"/>
            <a:ext cx="4393166" cy="675880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1921239" y="2694801"/>
            <a:ext cx="3943987" cy="710987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5053192" y="4401563"/>
            <a:ext cx="5510737" cy="1085404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2474335" y="6371752"/>
            <a:ext cx="8067061" cy="1087537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1921239" y="4693153"/>
            <a:ext cx="3229253" cy="417453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1921239" y="6728115"/>
            <a:ext cx="3750815" cy="417453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1930763" y="8761125"/>
            <a:ext cx="2732663" cy="504748"/>
          </a:xfrm>
          <a:prstGeom prst="rect">
            <a:avLst/>
          </a:prstGeom>
        </p:spPr>
      </p:pic>
      <p:pic>
        <p:nvPicPr>
          <p:cNvPr id="50" name="Object 49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5596516" y="8641709"/>
            <a:ext cx="4901632" cy="671689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5F2D9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620127" y="5273727"/>
            <a:ext cx="2458224" cy="122206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817194" y="1028585"/>
            <a:ext cx="6398461" cy="5166070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411430" y="8747668"/>
            <a:ext cx="1672032" cy="61873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068583" y="8241951"/>
            <a:ext cx="194611" cy="194611"/>
            <a:chOff x="13068583" y="8241951"/>
            <a:chExt cx="194611" cy="19461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068583" y="8241951"/>
              <a:ext cx="194611" cy="19461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068583" y="8936076"/>
            <a:ext cx="194611" cy="194611"/>
            <a:chOff x="13068583" y="8936076"/>
            <a:chExt cx="194611" cy="19461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068583" y="8936076"/>
              <a:ext cx="194611" cy="19461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2311" y="1761392"/>
            <a:ext cx="3749956" cy="227172"/>
            <a:chOff x="52311" y="1761392"/>
            <a:chExt cx="3749956" cy="22717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6200000">
              <a:off x="52311" y="1761392"/>
              <a:ext cx="3749956" cy="22717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101673" y="5209325"/>
            <a:ext cx="363691" cy="363861"/>
            <a:chOff x="10101673" y="5209325"/>
            <a:chExt cx="363691" cy="36386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101673" y="5209325"/>
              <a:ext cx="363691" cy="36386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928373" y="5199801"/>
            <a:ext cx="363691" cy="363861"/>
            <a:chOff x="7928373" y="5199801"/>
            <a:chExt cx="363691" cy="36386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5400000">
              <a:off x="7928373" y="5199801"/>
              <a:ext cx="363691" cy="36386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101673" y="6114972"/>
            <a:ext cx="363691" cy="363861"/>
            <a:chOff x="10101673" y="6114972"/>
            <a:chExt cx="363691" cy="36386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101673" y="6114972"/>
              <a:ext cx="363691" cy="36386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928373" y="6124496"/>
            <a:ext cx="363691" cy="363861"/>
            <a:chOff x="7928373" y="6124496"/>
            <a:chExt cx="363691" cy="363861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5400000">
              <a:off x="7928373" y="6124496"/>
              <a:ext cx="363691" cy="363861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417525" y="8057144"/>
            <a:ext cx="2549413" cy="618737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5F2D9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05534" y="429474"/>
            <a:ext cx="1758462" cy="122206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74545" y="1648662"/>
            <a:ext cx="1327072" cy="140109"/>
            <a:chOff x="874545" y="1648662"/>
            <a:chExt cx="1327072" cy="14010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74545" y="1648662"/>
              <a:ext cx="1327072" cy="14010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98027" y="1919440"/>
            <a:ext cx="2549413" cy="61873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76133" y="4050705"/>
            <a:ext cx="3631923" cy="3631923"/>
            <a:chOff x="976133" y="4050705"/>
            <a:chExt cx="3631923" cy="363192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76133" y="4050705"/>
              <a:ext cx="3631923" cy="3631923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93675" y="5031828"/>
            <a:ext cx="3617899" cy="169103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025088" y="1944835"/>
            <a:ext cx="11793960" cy="2260317"/>
            <a:chOff x="7025088" y="1944835"/>
            <a:chExt cx="11793960" cy="226031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025088" y="1944835"/>
              <a:ext cx="11793960" cy="226031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025088" y="4736508"/>
            <a:ext cx="11793960" cy="2260317"/>
            <a:chOff x="7025088" y="4736508"/>
            <a:chExt cx="11793960" cy="226031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025088" y="4736508"/>
              <a:ext cx="11793960" cy="226031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025088" y="7504762"/>
            <a:ext cx="11793960" cy="2260317"/>
            <a:chOff x="7025088" y="7504762"/>
            <a:chExt cx="11793960" cy="226031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025088" y="7504762"/>
              <a:ext cx="11793960" cy="2260317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127790" y="1998638"/>
            <a:ext cx="1548592" cy="886792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118266" y="4782962"/>
            <a:ext cx="1692697" cy="896316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099219" y="7552304"/>
            <a:ext cx="2875992" cy="1541259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950496" y="2121972"/>
            <a:ext cx="7632863" cy="2119844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950496" y="4875601"/>
            <a:ext cx="7212206" cy="2119844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950496" y="7694687"/>
            <a:ext cx="7444101" cy="170591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0" y="5771429"/>
            <a:ext cx="1026926" cy="145307"/>
            <a:chOff x="0" y="5771429"/>
            <a:chExt cx="1026926" cy="145307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0" y="5771429"/>
              <a:ext cx="1026926" cy="14530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557262" y="5771429"/>
            <a:ext cx="2653232" cy="145307"/>
            <a:chOff x="4557262" y="5771429"/>
            <a:chExt cx="2653232" cy="145307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557262" y="5771429"/>
              <a:ext cx="2653232" cy="14530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816299" y="3794546"/>
            <a:ext cx="3649035" cy="145535"/>
            <a:chOff x="3816299" y="3794546"/>
            <a:chExt cx="3649035" cy="145535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-1980000">
              <a:off x="3816299" y="3794546"/>
              <a:ext cx="3649035" cy="14553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816175" y="7698749"/>
            <a:ext cx="3649035" cy="145535"/>
            <a:chOff x="3816175" y="7698749"/>
            <a:chExt cx="3649035" cy="145535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1980000">
              <a:off x="3816175" y="7698749"/>
              <a:ext cx="3649035" cy="14553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5F2D9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094135" y="371522"/>
            <a:ext cx="1734653" cy="122206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6210436" y="1508979"/>
            <a:ext cx="1503634" cy="144873"/>
            <a:chOff x="16210436" y="1508979"/>
            <a:chExt cx="1503634" cy="14487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210436" y="1508979"/>
              <a:ext cx="1503634" cy="144873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619811" y="1750392"/>
            <a:ext cx="5147966" cy="616651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632107" y="4247964"/>
            <a:ext cx="2924143" cy="1079457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731715" y="5387639"/>
            <a:ext cx="4642969" cy="274166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0" y="0"/>
            <a:ext cx="5907627" cy="10285714"/>
            <a:chOff x="0" y="0"/>
            <a:chExt cx="5907627" cy="1028571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0"/>
              <a:ext cx="5907627" cy="1028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139422" y="5414305"/>
            <a:ext cx="5574627" cy="2915743"/>
            <a:chOff x="12139422" y="5414305"/>
            <a:chExt cx="5574627" cy="291574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139422" y="5414305"/>
              <a:ext cx="5574627" cy="2915743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921048" y="7628848"/>
            <a:ext cx="4131054" cy="615007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549049" y="5730458"/>
            <a:ext cx="4686035" cy="106939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2947716" y="7433297"/>
            <a:ext cx="4005038" cy="71947"/>
            <a:chOff x="12947716" y="7433297"/>
            <a:chExt cx="4005038" cy="7194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947716" y="7433297"/>
              <a:ext cx="4005038" cy="71947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372096" y="6968925"/>
            <a:ext cx="4621958" cy="412749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DC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133024" y="4812508"/>
            <a:ext cx="7771429" cy="1044928"/>
            <a:chOff x="5133024" y="4812508"/>
            <a:chExt cx="7771429" cy="10449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33024" y="4812508"/>
              <a:ext cx="7771429" cy="104492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43118" y="3385289"/>
            <a:ext cx="5914434" cy="165574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259658" y="4857460"/>
            <a:ext cx="7533115" cy="99026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7229207" y="228571"/>
            <a:ext cx="858652" cy="859054"/>
            <a:chOff x="17229207" y="228571"/>
            <a:chExt cx="858652" cy="85905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229207" y="228571"/>
              <a:ext cx="858652" cy="85905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42669" y="215672"/>
            <a:ext cx="858652" cy="859054"/>
            <a:chOff x="242669" y="215672"/>
            <a:chExt cx="858652" cy="85905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5400000">
              <a:off x="242669" y="215672"/>
              <a:ext cx="858652" cy="85905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229207" y="9222820"/>
            <a:ext cx="858652" cy="859054"/>
            <a:chOff x="17229207" y="9222820"/>
            <a:chExt cx="858652" cy="85905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229207" y="9222820"/>
              <a:ext cx="858652" cy="85905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42669" y="9222619"/>
            <a:ext cx="858652" cy="859054"/>
            <a:chOff x="242669" y="9222619"/>
            <a:chExt cx="858652" cy="85905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5400000">
              <a:off x="242669" y="9222619"/>
              <a:ext cx="858652" cy="85905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DC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71905" y="429474"/>
            <a:ext cx="3361138" cy="122206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74545" y="1648662"/>
            <a:ext cx="2848452" cy="140109"/>
            <a:chOff x="874545" y="1648662"/>
            <a:chExt cx="2848452" cy="14010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74545" y="1648662"/>
              <a:ext cx="2848452" cy="14010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07551" y="1890868"/>
            <a:ext cx="4441623" cy="67588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938125" y="3032722"/>
            <a:ext cx="8148197" cy="381847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3101943" y="2884337"/>
            <a:ext cx="622679" cy="622971"/>
            <a:chOff x="13101943" y="2884337"/>
            <a:chExt cx="622679" cy="62297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101943" y="2884337"/>
              <a:ext cx="622679" cy="6229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466000" y="2884337"/>
            <a:ext cx="622679" cy="622971"/>
            <a:chOff x="4466000" y="2884337"/>
            <a:chExt cx="622679" cy="62297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5400000">
              <a:off x="4466000" y="2884337"/>
              <a:ext cx="622679" cy="62297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101943" y="6048552"/>
            <a:ext cx="622679" cy="622971"/>
            <a:chOff x="13101943" y="6048552"/>
            <a:chExt cx="622679" cy="62297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101943" y="6048552"/>
              <a:ext cx="622679" cy="62297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466000" y="6048698"/>
            <a:ext cx="622679" cy="622971"/>
            <a:chOff x="4466000" y="6048698"/>
            <a:chExt cx="622679" cy="62297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5400000">
              <a:off x="4466000" y="6048698"/>
              <a:ext cx="622679" cy="62297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840120" y="7114733"/>
            <a:ext cx="4929849" cy="3438913"/>
            <a:chOff x="12840120" y="7114733"/>
            <a:chExt cx="4929849" cy="343891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840120" y="7114733"/>
              <a:ext cx="4929849" cy="3438913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412505" y="7469020"/>
            <a:ext cx="3910550" cy="208928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5F2D9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289345" y="5276862"/>
            <a:ext cx="1779176" cy="119982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817193" y="1025481"/>
            <a:ext cx="6031888" cy="517125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068583" y="8241951"/>
            <a:ext cx="194611" cy="194611"/>
            <a:chOff x="13068583" y="8241951"/>
            <a:chExt cx="194611" cy="194611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068583" y="8241951"/>
              <a:ext cx="194611" cy="19461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2311" y="1761392"/>
            <a:ext cx="3749956" cy="227172"/>
            <a:chOff x="52311" y="1761392"/>
            <a:chExt cx="3749956" cy="227172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6200000">
              <a:off x="52311" y="1761392"/>
              <a:ext cx="3749956" cy="22717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11196" y="5209325"/>
            <a:ext cx="363691" cy="363861"/>
            <a:chOff x="9911196" y="5209325"/>
            <a:chExt cx="363691" cy="36386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911196" y="5209325"/>
              <a:ext cx="363691" cy="36386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928373" y="5199801"/>
            <a:ext cx="363691" cy="363861"/>
            <a:chOff x="7928373" y="5199801"/>
            <a:chExt cx="363691" cy="36386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5400000">
              <a:off x="7928373" y="5199801"/>
              <a:ext cx="363691" cy="36386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911196" y="6114972"/>
            <a:ext cx="363691" cy="363861"/>
            <a:chOff x="9911196" y="6114972"/>
            <a:chExt cx="363691" cy="36386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911196" y="6114972"/>
              <a:ext cx="363691" cy="36386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928373" y="6124496"/>
            <a:ext cx="363691" cy="363861"/>
            <a:chOff x="7928373" y="6124496"/>
            <a:chExt cx="363691" cy="36386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5400000">
              <a:off x="7928373" y="6124496"/>
              <a:ext cx="363691" cy="363861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427049" y="8060897"/>
            <a:ext cx="3528375" cy="605956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3068583" y="8853503"/>
            <a:ext cx="194611" cy="194611"/>
            <a:chOff x="13068583" y="8853503"/>
            <a:chExt cx="194611" cy="194611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068583" y="8853503"/>
              <a:ext cx="194611" cy="194611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417525" y="8644346"/>
            <a:ext cx="2077013" cy="671689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3068583" y="9426959"/>
            <a:ext cx="194611" cy="194611"/>
            <a:chOff x="13068583" y="9426959"/>
            <a:chExt cx="194611" cy="194611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068583" y="9426959"/>
              <a:ext cx="194611" cy="194611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417525" y="9245905"/>
            <a:ext cx="1681918" cy="61548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5F2D9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69003" y="437341"/>
            <a:ext cx="1779176" cy="135637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631746" y="3142224"/>
            <a:ext cx="6171429" cy="7143491"/>
            <a:chOff x="11631746" y="3142224"/>
            <a:chExt cx="6171429" cy="714349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631746" y="3142224"/>
              <a:ext cx="6171429" cy="7143491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532669" y="2111060"/>
            <a:ext cx="6189171" cy="107305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94908" y="1729646"/>
            <a:ext cx="1386582" cy="140109"/>
            <a:chOff x="794908" y="1729646"/>
            <a:chExt cx="1386582" cy="14010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94908" y="1729646"/>
              <a:ext cx="1386582" cy="140109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44116" y="1972411"/>
            <a:ext cx="3528375" cy="60595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82210" y="3640873"/>
            <a:ext cx="4144941" cy="4144941"/>
            <a:chOff x="782210" y="3640873"/>
            <a:chExt cx="4144941" cy="414494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82210" y="3640873"/>
              <a:ext cx="4144941" cy="414494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134891" y="3640873"/>
            <a:ext cx="4144941" cy="4144941"/>
            <a:chOff x="6134891" y="3640873"/>
            <a:chExt cx="4144941" cy="414494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134891" y="3640873"/>
              <a:ext cx="4144941" cy="4144941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87525" y="8308306"/>
            <a:ext cx="3091461" cy="499880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640211" y="8282916"/>
            <a:ext cx="2420547" cy="49988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7439484" y="1899111"/>
            <a:ext cx="363691" cy="363861"/>
            <a:chOff x="17439484" y="1899111"/>
            <a:chExt cx="363691" cy="36386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7439484" y="1899111"/>
              <a:ext cx="363691" cy="36386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631831" y="1924422"/>
            <a:ext cx="363691" cy="363861"/>
            <a:chOff x="11631831" y="1924422"/>
            <a:chExt cx="363691" cy="363861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5400000">
              <a:off x="11631831" y="1924422"/>
              <a:ext cx="363691" cy="363861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172668" y="3571344"/>
            <a:ext cx="5124615" cy="587097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5F2D9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32439" y="436968"/>
            <a:ext cx="1812938" cy="121429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74545" y="1648662"/>
            <a:ext cx="1467900" cy="140109"/>
            <a:chOff x="874545" y="1648662"/>
            <a:chExt cx="1467900" cy="14010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74545" y="1648662"/>
              <a:ext cx="1467900" cy="14010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98027" y="1895087"/>
            <a:ext cx="2096062" cy="67169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76133" y="4050705"/>
            <a:ext cx="3631923" cy="3631923"/>
            <a:chOff x="976133" y="4050705"/>
            <a:chExt cx="3631923" cy="363192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76133" y="4050705"/>
              <a:ext cx="3631923" cy="3631923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93675" y="5109428"/>
            <a:ext cx="3617965" cy="155596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025088" y="1944835"/>
            <a:ext cx="11793960" cy="2260317"/>
            <a:chOff x="7025088" y="1944835"/>
            <a:chExt cx="11793960" cy="226031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025088" y="1944835"/>
              <a:ext cx="11793960" cy="226031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025088" y="4736508"/>
            <a:ext cx="11793960" cy="2260317"/>
            <a:chOff x="7025088" y="4736508"/>
            <a:chExt cx="11793960" cy="226031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025088" y="4736508"/>
              <a:ext cx="11793960" cy="226031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025088" y="7504762"/>
            <a:ext cx="11793960" cy="2260317"/>
            <a:chOff x="7025088" y="7504762"/>
            <a:chExt cx="11793960" cy="226031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025088" y="7504762"/>
              <a:ext cx="11793960" cy="2260317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108743" y="2004109"/>
            <a:ext cx="2498991" cy="881458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108743" y="4788438"/>
            <a:ext cx="2498991" cy="881458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127790" y="7595870"/>
            <a:ext cx="2122077" cy="881458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339429" y="2151820"/>
            <a:ext cx="6986397" cy="1482749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329906" y="4905448"/>
            <a:ext cx="7004968" cy="1482739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0339429" y="7724534"/>
            <a:ext cx="7005073" cy="1110197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0" y="5771429"/>
            <a:ext cx="1026926" cy="145307"/>
            <a:chOff x="0" y="5771429"/>
            <a:chExt cx="1026926" cy="145307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0" y="5771429"/>
              <a:ext cx="1026926" cy="14530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557262" y="5771429"/>
            <a:ext cx="2653232" cy="145307"/>
            <a:chOff x="4557262" y="5771429"/>
            <a:chExt cx="2653232" cy="145307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557262" y="5771429"/>
              <a:ext cx="2653232" cy="14530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816299" y="3794546"/>
            <a:ext cx="3649035" cy="145535"/>
            <a:chOff x="3816299" y="3794546"/>
            <a:chExt cx="3649035" cy="145535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-1980000">
              <a:off x="3816299" y="3794546"/>
              <a:ext cx="3649035" cy="14553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816175" y="7698749"/>
            <a:ext cx="3649035" cy="145535"/>
            <a:chOff x="3816175" y="7698749"/>
            <a:chExt cx="3649035" cy="145535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1980000">
              <a:off x="3816175" y="7698749"/>
              <a:ext cx="3649035" cy="14553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5F2D9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480556" y="5415889"/>
            <a:ext cx="3309796" cy="123334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817196" y="1025062"/>
            <a:ext cx="6689998" cy="517173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2311" y="1761392"/>
            <a:ext cx="3749956" cy="227172"/>
            <a:chOff x="52311" y="1761392"/>
            <a:chExt cx="3749956" cy="227172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52311" y="1761392"/>
              <a:ext cx="3749956" cy="22717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476371" y="5343991"/>
            <a:ext cx="363691" cy="1269509"/>
            <a:chOff x="10476371" y="5343991"/>
            <a:chExt cx="363691" cy="1269509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0476371" y="5343991"/>
              <a:ext cx="363691" cy="363861"/>
              <a:chOff x="10476371" y="5343991"/>
              <a:chExt cx="363691" cy="363861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0476371" y="5343991"/>
                <a:ext cx="363691" cy="363861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0476371" y="6249639"/>
              <a:ext cx="363691" cy="363861"/>
              <a:chOff x="10476371" y="6249639"/>
              <a:chExt cx="363691" cy="363861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0476371" y="6249639"/>
                <a:ext cx="363691" cy="363861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7445652" y="5334553"/>
            <a:ext cx="363861" cy="1288386"/>
            <a:chOff x="7445652" y="5334553"/>
            <a:chExt cx="363861" cy="1288386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7445737" y="5334468"/>
              <a:ext cx="363691" cy="363861"/>
              <a:chOff x="7445737" y="5334468"/>
              <a:chExt cx="363691" cy="363861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5400000">
                <a:off x="7445737" y="5334468"/>
                <a:ext cx="363691" cy="363861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7445737" y="6259163"/>
              <a:ext cx="363691" cy="363861"/>
              <a:chOff x="7445737" y="6259163"/>
              <a:chExt cx="363691" cy="363861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5400000">
                <a:off x="7445737" y="6259163"/>
                <a:ext cx="363691" cy="363861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13068583" y="8118038"/>
            <a:ext cx="4249437" cy="525837"/>
            <a:chOff x="13068583" y="8118038"/>
            <a:chExt cx="4249437" cy="525837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13068583" y="8241951"/>
              <a:ext cx="194611" cy="194611"/>
              <a:chOff x="13068583" y="8241951"/>
              <a:chExt cx="194611" cy="19461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3068583" y="8241951"/>
                <a:ext cx="194611" cy="194611"/>
              </a:xfrm>
              <a:prstGeom prst="rect">
                <a:avLst/>
              </a:prstGeom>
            </p:spPr>
          </p:pic>
        </p:grpSp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427049" y="8060897"/>
              <a:ext cx="2531642" cy="61548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3068583" y="8743476"/>
            <a:ext cx="4249437" cy="525837"/>
            <a:chOff x="13068583" y="8743476"/>
            <a:chExt cx="4249437" cy="525837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13068583" y="8867389"/>
              <a:ext cx="194611" cy="194611"/>
              <a:chOff x="13068583" y="8867389"/>
              <a:chExt cx="194611" cy="194611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3068583" y="8867389"/>
                <a:ext cx="194611" cy="194611"/>
              </a:xfrm>
              <a:prstGeom prst="rect">
                <a:avLst/>
              </a:prstGeom>
            </p:spPr>
          </p:pic>
        </p:grpSp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436573" y="8686335"/>
              <a:ext cx="1672394" cy="61548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3087631" y="9368429"/>
            <a:ext cx="4249437" cy="533331"/>
            <a:chOff x="13087631" y="9368429"/>
            <a:chExt cx="4249437" cy="533331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13087631" y="9496084"/>
              <a:ext cx="194611" cy="194611"/>
              <a:chOff x="13087631" y="9496084"/>
              <a:chExt cx="194611" cy="194611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3087631" y="9496084"/>
                <a:ext cx="194611" cy="194611"/>
              </a:xfrm>
              <a:prstGeom prst="rect">
                <a:avLst/>
              </a:prstGeom>
            </p:spPr>
          </p:pic>
        </p:grpSp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3446097" y="9311287"/>
              <a:ext cx="3527547" cy="60921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5F2D9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02337" y="519982"/>
            <a:ext cx="3367328" cy="123334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631746" y="3545635"/>
            <a:ext cx="6171429" cy="6740080"/>
            <a:chOff x="11631746" y="3545635"/>
            <a:chExt cx="6171429" cy="674008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631746" y="3545635"/>
              <a:ext cx="6171429" cy="6740080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479337" y="1863861"/>
            <a:ext cx="5359052" cy="165620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94908" y="1729646"/>
            <a:ext cx="2831796" cy="140109"/>
            <a:chOff x="794908" y="1729646"/>
            <a:chExt cx="2831796" cy="14010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94908" y="1729646"/>
              <a:ext cx="2831796" cy="140109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44116" y="1972411"/>
            <a:ext cx="2531642" cy="61548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82210" y="3640873"/>
            <a:ext cx="4144941" cy="4144941"/>
            <a:chOff x="782210" y="3640873"/>
            <a:chExt cx="4144941" cy="414494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82210" y="3640873"/>
              <a:ext cx="4144941" cy="414494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134891" y="3640873"/>
            <a:ext cx="4144941" cy="4144941"/>
            <a:chOff x="6134891" y="3640873"/>
            <a:chExt cx="4144941" cy="414494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134891" y="3640873"/>
              <a:ext cx="4144941" cy="4144941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87525" y="8289572"/>
            <a:ext cx="2376624" cy="537348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640211" y="8282915"/>
            <a:ext cx="2636538" cy="50155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7439484" y="1775301"/>
            <a:ext cx="363691" cy="363861"/>
            <a:chOff x="17439484" y="1775301"/>
            <a:chExt cx="363691" cy="36386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7439484" y="1775301"/>
              <a:ext cx="363691" cy="36386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631831" y="1800613"/>
            <a:ext cx="363691" cy="363861"/>
            <a:chOff x="11631831" y="1800613"/>
            <a:chExt cx="363691" cy="363861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5400000">
              <a:off x="11631831" y="1800613"/>
              <a:ext cx="363691" cy="363861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180287" y="4016325"/>
            <a:ext cx="4804499" cy="406354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DC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32946" y="4302317"/>
            <a:ext cx="5413021" cy="5389018"/>
            <a:chOff x="732946" y="4302317"/>
            <a:chExt cx="5413021" cy="53890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32946" y="4302317"/>
              <a:ext cx="5413021" cy="53890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483125" y="4302317"/>
            <a:ext cx="5413021" cy="5389018"/>
            <a:chOff x="6483125" y="4302317"/>
            <a:chExt cx="5413021" cy="538901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83125" y="4302317"/>
              <a:ext cx="5413021" cy="538901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233304" y="4302317"/>
            <a:ext cx="5413021" cy="5389018"/>
            <a:chOff x="12233304" y="4302317"/>
            <a:chExt cx="5413021" cy="53890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233304" y="4302317"/>
              <a:ext cx="5413021" cy="5389018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560274" y="373476"/>
            <a:ext cx="3138833" cy="123334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850010" y="1585170"/>
            <a:ext cx="2641794" cy="140109"/>
            <a:chOff x="7850010" y="1585170"/>
            <a:chExt cx="2641794" cy="14010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850010" y="1585170"/>
              <a:ext cx="2641794" cy="140109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824629" y="1859696"/>
            <a:ext cx="2563062" cy="615481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89399" y="3274548"/>
            <a:ext cx="1209891" cy="1244730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52905" y="4642457"/>
            <a:ext cx="2334506" cy="965925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58467" y="5777467"/>
            <a:ext cx="4624150" cy="1159588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339577" y="3274549"/>
            <a:ext cx="1428939" cy="1242091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089787" y="3274549"/>
            <a:ext cx="1428939" cy="1251615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769009" y="4686933"/>
            <a:ext cx="1831687" cy="890982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865048" y="5777467"/>
            <a:ext cx="4629454" cy="879359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2630057" y="4679924"/>
            <a:ext cx="1328877" cy="890982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2726029" y="5777467"/>
            <a:ext cx="4629597" cy="260343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978545" y="7331463"/>
            <a:ext cx="2557015" cy="2160078"/>
            <a:chOff x="1978545" y="7331463"/>
            <a:chExt cx="2557015" cy="2160078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978545" y="7331463"/>
              <a:ext cx="2557015" cy="216007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048601" y="7331463"/>
            <a:ext cx="4282068" cy="2160078"/>
            <a:chOff x="7048601" y="7331463"/>
            <a:chExt cx="4282068" cy="2160078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048601" y="7331463"/>
              <a:ext cx="4282068" cy="216007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23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2023-02-07T22:07:20Z</dcterms:created>
  <dcterms:modified xsi:type="dcterms:W3CDTF">2023-02-07T22:07:20Z</dcterms:modified>
</cp:coreProperties>
</file>